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1" r:id="rId3"/>
    <p:sldId id="295" r:id="rId4"/>
    <p:sldId id="296" r:id="rId5"/>
    <p:sldId id="260" r:id="rId6"/>
    <p:sldId id="297" r:id="rId7"/>
    <p:sldId id="298" r:id="rId8"/>
    <p:sldId id="285" r:id="rId9"/>
    <p:sldId id="264" r:id="rId10"/>
    <p:sldId id="274" r:id="rId11"/>
    <p:sldId id="275" r:id="rId12"/>
    <p:sldId id="276" r:id="rId13"/>
    <p:sldId id="258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3"/>
  </p:normalViewPr>
  <p:slideViewPr>
    <p:cSldViewPr snapToGrid="0" snapToObjects="1">
      <p:cViewPr varScale="1">
        <p:scale>
          <a:sx n="76" d="100"/>
          <a:sy n="76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C121D9-9C1B-E14D-B3D7-7EA929E15A7F}" type="datetimeFigureOut">
              <a:rPr lang="en-US" smtClean="0"/>
              <a:t>11/9/17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B1563-2D99-1C44-A211-BEDB2096F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97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B1563-2D99-1C44-A211-BEDB2096FE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37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97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20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926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211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71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4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8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10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0C9C6-7198-554B-A4C6-52546B83464A}" type="datetimeFigureOut">
              <a:rPr lang="en-US" smtClean="0"/>
              <a:t>11/9/17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38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Relationship Id="rId3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Relationship Id="rId3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93737"/>
            <a:ext cx="12192000" cy="2201863"/>
          </a:xfrm>
        </p:spPr>
        <p:txBody>
          <a:bodyPr anchor="ctr">
            <a:normAutofit/>
          </a:bodyPr>
          <a:lstStyle/>
          <a:p>
            <a:r>
              <a:rPr lang="en-US" sz="8000" dirty="0" smtClean="0">
                <a:latin typeface="+mn-lt"/>
              </a:rPr>
              <a:t>Native Components in Swift</a:t>
            </a:r>
            <a:endParaRPr lang="en-US" sz="80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84082"/>
            <a:ext cx="9144000" cy="3232254"/>
          </a:xfrm>
        </p:spPr>
        <p:txBody>
          <a:bodyPr>
            <a:normAutofit fontScale="92500" lnSpcReduction="10000"/>
          </a:bodyPr>
          <a:lstStyle/>
          <a:p>
            <a:r>
              <a:rPr lang="en-US" sz="6000" dirty="0" smtClean="0">
                <a:latin typeface="+mj-lt"/>
              </a:rPr>
              <a:t>Ray </a:t>
            </a:r>
            <a:r>
              <a:rPr lang="en-US" sz="6000" dirty="0" smtClean="0">
                <a:latin typeface="+mj-lt"/>
              </a:rPr>
              <a:t>Deck</a:t>
            </a:r>
          </a:p>
          <a:p>
            <a:endParaRPr lang="en-US" sz="6000" dirty="0" smtClean="0">
              <a:latin typeface="+mj-lt"/>
            </a:endParaRPr>
          </a:p>
          <a:p>
            <a:r>
              <a:rPr lang="en-US" sz="5200" dirty="0" smtClean="0">
                <a:latin typeface="+mj-lt"/>
              </a:rPr>
              <a:t>@</a:t>
            </a:r>
            <a:r>
              <a:rPr lang="en-US" sz="5200" dirty="0" err="1" smtClean="0">
                <a:latin typeface="+mj-lt"/>
              </a:rPr>
              <a:t>ray_deck</a:t>
            </a:r>
            <a:endParaRPr lang="en-US" sz="5200" dirty="0" smtClean="0">
              <a:latin typeface="+mj-lt"/>
            </a:endParaRPr>
          </a:p>
          <a:p>
            <a:r>
              <a:rPr lang="en-US" sz="4800" dirty="0" err="1">
                <a:latin typeface="+mj-lt"/>
              </a:rPr>
              <a:t>g</a:t>
            </a:r>
            <a:r>
              <a:rPr lang="en-US" sz="4800" dirty="0" err="1" smtClean="0">
                <a:latin typeface="+mj-lt"/>
              </a:rPr>
              <a:t>ithub.com</a:t>
            </a:r>
            <a:r>
              <a:rPr lang="en-US" sz="4800" dirty="0" smtClean="0">
                <a:latin typeface="+mj-lt"/>
              </a:rPr>
              <a:t>/</a:t>
            </a:r>
            <a:r>
              <a:rPr lang="en-US" sz="4800" dirty="0" err="1" smtClean="0">
                <a:latin typeface="+mj-lt"/>
              </a:rPr>
              <a:t>rhdeck</a:t>
            </a:r>
            <a:r>
              <a:rPr lang="en-US" sz="4800" dirty="0" smtClean="0">
                <a:latin typeface="+mj-lt"/>
              </a:rPr>
              <a:t>/</a:t>
            </a:r>
            <a:r>
              <a:rPr lang="en-US" sz="4800" dirty="0" err="1" smtClean="0">
                <a:latin typeface="+mj-lt"/>
              </a:rPr>
              <a:t>rnboston</a:t>
            </a:r>
            <a:endParaRPr lang="en-US" sz="4800" dirty="0"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218" y="4572002"/>
            <a:ext cx="2455333" cy="24553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2735" y="4530774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0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But</a:t>
            </a:r>
            <a:r>
              <a:rPr lang="mr-IN" sz="8000" dirty="0" smtClean="0"/>
              <a:t>…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025" y="3314700"/>
            <a:ext cx="6015037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The app needs to include the </a:t>
            </a:r>
            <a:br>
              <a:rPr lang="en-US" sz="4800" dirty="0" smtClean="0"/>
            </a:br>
            <a:r>
              <a:rPr lang="en-US" sz="4800" dirty="0" smtClean="0"/>
              <a:t>Core Swift library</a:t>
            </a:r>
            <a:endParaRPr lang="en-US" sz="4800" dirty="0"/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1719" y="987425"/>
            <a:ext cx="5415138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12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719" y="987425"/>
            <a:ext cx="5415138" cy="48736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So</a:t>
            </a:r>
            <a:r>
              <a:rPr lang="mr-IN" sz="8000" dirty="0" smtClean="0"/>
              <a:t>…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025" y="3314700"/>
            <a:ext cx="5361693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react-native-swift</a:t>
            </a:r>
          </a:p>
          <a:p>
            <a:r>
              <a:rPr lang="en-US" sz="4800" dirty="0" smtClean="0"/>
              <a:t>adds a hook to </a:t>
            </a:r>
            <a:r>
              <a:rPr lang="en-US" sz="4800" b="1" dirty="0" smtClean="0"/>
              <a:t>react-native lin</a:t>
            </a:r>
            <a:r>
              <a:rPr lang="en-US" sz="4800" b="1" dirty="0"/>
              <a:t>k</a:t>
            </a:r>
            <a:endParaRPr lang="en-US" sz="4800" b="1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04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719" y="987425"/>
            <a:ext cx="5415138" cy="48736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Which</a:t>
            </a:r>
            <a:r>
              <a:rPr lang="mr-IN" sz="8000" dirty="0" smtClean="0"/>
              <a:t>…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025" y="3314700"/>
            <a:ext cx="5361693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Adds a blank swift file to the targets of the app</a:t>
            </a:r>
            <a:endParaRPr lang="en-US" sz="48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what’s next?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6" y="2251605"/>
            <a:ext cx="3143250" cy="3143250"/>
          </a:xfrm>
          <a:prstGeom prst="rect">
            <a:avLst/>
          </a:prstGeom>
        </p:spPr>
      </p:pic>
      <p:pic>
        <p:nvPicPr>
          <p:cNvPr id="12" name="Content Placehold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353" y="2482321"/>
            <a:ext cx="2453568" cy="22082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67181" y="1296195"/>
            <a:ext cx="5962917" cy="5054070"/>
          </a:xfrm>
          <a:prstGeom prst="rect">
            <a:avLst/>
          </a:prstGeom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114498" y="2496237"/>
            <a:ext cx="173390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+</a:t>
            </a:r>
            <a:endParaRPr lang="en-US" sz="138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545828" y="2496237"/>
            <a:ext cx="173390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=</a:t>
            </a:r>
            <a:endParaRPr lang="en-US" sz="138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78367" y="5806158"/>
            <a:ext cx="110379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mtClean="0"/>
              <a:t>github.com</a:t>
            </a:r>
            <a:r>
              <a:rPr lang="en-US" sz="4400" dirty="0" smtClean="0"/>
              <a:t>/</a:t>
            </a:r>
            <a:r>
              <a:rPr lang="en-US" sz="4400" dirty="0" err="1" smtClean="0"/>
              <a:t>rhdeck</a:t>
            </a:r>
            <a:r>
              <a:rPr lang="en-US" sz="4400" dirty="0" smtClean="0"/>
              <a:t>/react-native-</a:t>
            </a:r>
            <a:r>
              <a:rPr lang="en-US" sz="4400" dirty="0" err="1" smtClean="0"/>
              <a:t>coreml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7941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190625"/>
          </a:xfrm>
        </p:spPr>
        <p:txBody>
          <a:bodyPr/>
          <a:lstStyle/>
          <a:p>
            <a:pPr algn="ctr"/>
            <a:r>
              <a:rPr lang="en-US" smtClean="0"/>
              <a:t>Thank You!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157663"/>
            <a:ext cx="10515600" cy="1931987"/>
          </a:xfrm>
        </p:spPr>
        <p:txBody>
          <a:bodyPr>
            <a:normAutofit/>
          </a:bodyPr>
          <a:lstStyle/>
          <a:p>
            <a:pPr algn="ctr"/>
            <a:r>
              <a:rPr lang="en-US" sz="4400" dirty="0" err="1" smtClean="0">
                <a:solidFill>
                  <a:schemeClr val="tx1"/>
                </a:solidFill>
              </a:rPr>
              <a:t>github</a:t>
            </a:r>
            <a:r>
              <a:rPr lang="en-US" sz="4400" dirty="0" smtClean="0">
                <a:solidFill>
                  <a:schemeClr val="tx1"/>
                </a:solidFill>
              </a:rPr>
              <a:t>/</a:t>
            </a:r>
            <a:r>
              <a:rPr lang="en-US" sz="4400" dirty="0" err="1" smtClean="0">
                <a:solidFill>
                  <a:schemeClr val="tx1"/>
                </a:solidFill>
              </a:rPr>
              <a:t>rhdeck</a:t>
            </a:r>
            <a:r>
              <a:rPr lang="en-US" sz="4400" dirty="0" smtClean="0">
                <a:solidFill>
                  <a:schemeClr val="tx1"/>
                </a:solidFill>
              </a:rPr>
              <a:t>/</a:t>
            </a:r>
            <a:r>
              <a:rPr lang="en-US" sz="4400" dirty="0" err="1" smtClean="0">
                <a:solidFill>
                  <a:schemeClr val="tx1"/>
                </a:solidFill>
              </a:rPr>
              <a:t>rnboston</a:t>
            </a:r>
            <a:endParaRPr lang="en-US" sz="4400" dirty="0" smtClean="0">
              <a:solidFill>
                <a:schemeClr val="tx1"/>
              </a:solidFill>
            </a:endParaRPr>
          </a:p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55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1719" y="987425"/>
            <a:ext cx="5415138" cy="48736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3332" y="457200"/>
            <a:ext cx="4961467" cy="6045200"/>
          </a:xfrm>
        </p:spPr>
        <p:txBody>
          <a:bodyPr anchor="ctr">
            <a:normAutofit/>
          </a:bodyPr>
          <a:lstStyle/>
          <a:p>
            <a:r>
              <a:rPr lang="en-US" sz="4400" b="1" dirty="0" smtClean="0">
                <a:latin typeface="+mn-lt"/>
              </a:rPr>
              <a:t>Swift</a:t>
            </a:r>
            <a:r>
              <a:rPr lang="en-US" sz="4400" dirty="0" smtClean="0"/>
              <a:t> is nice</a:t>
            </a:r>
            <a:br>
              <a:rPr lang="en-US" sz="44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4400" dirty="0" smtClean="0"/>
              <a:t>Reusable </a:t>
            </a:r>
            <a:r>
              <a:rPr lang="en-US" sz="4400" b="1" dirty="0" smtClean="0">
                <a:latin typeface="+mn-lt"/>
              </a:rPr>
              <a:t>components</a:t>
            </a:r>
            <a:r>
              <a:rPr lang="en-US" sz="4400" dirty="0" smtClean="0"/>
              <a:t> are nicer</a:t>
            </a:r>
            <a:br>
              <a:rPr lang="en-US" sz="44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4400" dirty="0" smtClean="0"/>
              <a:t>Building </a:t>
            </a:r>
            <a:r>
              <a:rPr lang="en-US" sz="4400" b="1" dirty="0" smtClean="0">
                <a:latin typeface="+mn-lt"/>
              </a:rPr>
              <a:t>without GUI </a:t>
            </a:r>
            <a:r>
              <a:rPr lang="en-US" sz="4400" dirty="0" smtClean="0"/>
              <a:t>is nicest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20135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err="1" smtClean="0"/>
              <a:t>Xcode</a:t>
            </a:r>
            <a:r>
              <a:rPr lang="en-US" sz="8000" dirty="0" smtClean="0"/>
              <a:t> 9</a:t>
            </a:r>
            <a:endParaRPr lang="en-US" sz="8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314700"/>
            <a:ext cx="3932237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Allows Swift in static </a:t>
            </a:r>
            <a:r>
              <a:rPr lang="en-US" sz="4800" dirty="0" err="1" smtClean="0"/>
              <a:t>libaries</a:t>
            </a:r>
            <a:r>
              <a:rPr lang="en-US" sz="4800" dirty="0" smtClean="0"/>
              <a:t> as of beta 4!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776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7542212" cy="1600200"/>
          </a:xfrm>
        </p:spPr>
        <p:txBody>
          <a:bodyPr>
            <a:normAutofit/>
          </a:bodyPr>
          <a:lstStyle/>
          <a:p>
            <a:r>
              <a:rPr lang="en-US" sz="8000" dirty="0"/>
              <a:t>r</a:t>
            </a:r>
            <a:r>
              <a:rPr lang="en-US" sz="8000" dirty="0" smtClean="0"/>
              <a:t>eact-native-swift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8723842" cy="255428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arn global add react-native-swift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0973" y="3064934"/>
            <a:ext cx="3765314" cy="338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47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Getting Started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25692"/>
            <a:ext cx="10515600" cy="4532307"/>
          </a:xfrm>
        </p:spPr>
        <p:txBody>
          <a:bodyPr>
            <a:noAutofit/>
          </a:bodyPr>
          <a:lstStyle/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 err="1" smtClean="0"/>
              <a:t>rns</a:t>
            </a:r>
            <a:r>
              <a:rPr lang="en-US" sz="5400" dirty="0" smtClean="0"/>
              <a:t> </a:t>
            </a:r>
            <a:r>
              <a:rPr lang="en-US" sz="5400" dirty="0" err="1" smtClean="0"/>
              <a:t>i</a:t>
            </a:r>
            <a:r>
              <a:rPr lang="en-US" sz="5400" dirty="0" smtClean="0"/>
              <a:t> </a:t>
            </a:r>
            <a:r>
              <a:rPr lang="en-US" sz="5400" dirty="0" err="1" smtClean="0"/>
              <a:t>myproject</a:t>
            </a:r>
            <a:r>
              <a:rPr lang="en-US" sz="5400" dirty="0" smtClean="0"/>
              <a:t> ./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c</a:t>
            </a:r>
            <a:r>
              <a:rPr lang="en-US" sz="5400" dirty="0" smtClean="0"/>
              <a:t>ode 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o</a:t>
            </a:r>
            <a:r>
              <a:rPr lang="en-US" sz="5400" dirty="0" smtClean="0"/>
              <a:t>pen </a:t>
            </a:r>
            <a:r>
              <a:rPr lang="en-US" sz="5400" dirty="0" err="1" smtClean="0"/>
              <a:t>myproject</a:t>
            </a:r>
            <a:r>
              <a:rPr lang="en-US" sz="5400" dirty="0" smtClean="0"/>
              <a:t>/</a:t>
            </a:r>
            <a:r>
              <a:rPr lang="en-US" sz="5400" dirty="0" err="1" smtClean="0"/>
              <a:t>ios</a:t>
            </a:r>
            <a:r>
              <a:rPr lang="en-US" sz="5400" dirty="0" smtClean="0"/>
              <a:t>/*</a:t>
            </a:r>
            <a:r>
              <a:rPr lang="en-US" sz="5400" dirty="0" err="1" smtClean="0"/>
              <a:t>xcode</a:t>
            </a:r>
            <a:r>
              <a:rPr lang="en-US" sz="5400" dirty="0" smtClean="0"/>
              <a:t>*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60944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Better Development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325693"/>
            <a:ext cx="11870267" cy="4351338"/>
          </a:xfrm>
        </p:spPr>
        <p:txBody>
          <a:bodyPr>
            <a:noAutofit/>
          </a:bodyPr>
          <a:lstStyle/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 err="1" smtClean="0"/>
              <a:t>rns</a:t>
            </a:r>
            <a:r>
              <a:rPr lang="en-US" sz="5400" dirty="0" smtClean="0"/>
              <a:t> m tester 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code tester 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open </a:t>
            </a:r>
            <a:r>
              <a:rPr lang="en-US" sz="5400" dirty="0" smtClean="0"/>
              <a:t>tester/</a:t>
            </a:r>
            <a:r>
              <a:rPr lang="en-US" sz="5400" dirty="0" err="1" smtClean="0"/>
              <a:t>ios</a:t>
            </a:r>
            <a:r>
              <a:rPr lang="en-US" sz="5400" dirty="0" smtClean="0"/>
              <a:t>/*</a:t>
            </a:r>
            <a:r>
              <a:rPr lang="en-US" sz="5400" dirty="0" err="1" smtClean="0"/>
              <a:t>xcode</a:t>
            </a:r>
            <a:r>
              <a:rPr lang="en-US" sz="5400" dirty="0" smtClean="0"/>
              <a:t>*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76612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Applying to an App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190228"/>
            <a:ext cx="11870267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40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From within your app project</a:t>
            </a:r>
            <a:r>
              <a:rPr lang="mr-IN" sz="40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  <a:endParaRPr lang="en-US" sz="4000" i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 smtClean="0"/>
              <a:t>yarn add </a:t>
            </a:r>
            <a:r>
              <a:rPr lang="en-US" sz="4800" dirty="0" err="1" smtClean="0"/>
              <a:t>mymodule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(note peer dependency warning!)</a:t>
            </a: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/>
              <a:t>y</a:t>
            </a:r>
            <a:r>
              <a:rPr lang="en-US" sz="4800" dirty="0" smtClean="0"/>
              <a:t>arn add react-native-swift</a:t>
            </a: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/>
              <a:t>r</a:t>
            </a:r>
            <a:r>
              <a:rPr lang="en-US" sz="4800" dirty="0" smtClean="0"/>
              <a:t>eact-native link</a:t>
            </a:r>
          </a:p>
        </p:txBody>
      </p:sp>
    </p:spTree>
    <p:extLst>
      <p:ext uri="{BB962C8B-B14F-4D97-AF65-F5344CB8AC3E}">
        <p14:creationId xmlns:p14="http://schemas.microsoft.com/office/powerpoint/2010/main" val="156504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This 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21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err="1" smtClean="0"/>
              <a:t>Xcode</a:t>
            </a:r>
            <a:r>
              <a:rPr lang="en-US" sz="8000" dirty="0" smtClean="0"/>
              <a:t> 9</a:t>
            </a:r>
            <a:endParaRPr lang="en-US" sz="8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314700"/>
            <a:ext cx="3932237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Allows Swift in static </a:t>
            </a:r>
            <a:r>
              <a:rPr lang="en-US" sz="4800" dirty="0" err="1" smtClean="0"/>
              <a:t>libaries</a:t>
            </a:r>
            <a:r>
              <a:rPr lang="en-US" sz="4800" dirty="0" smtClean="0"/>
              <a:t> as of beta 4!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6201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8402</TotalTime>
  <Words>126</Words>
  <Application>Microsoft Macintosh PowerPoint</Application>
  <PresentationFormat>Widescreen</PresentationFormat>
  <Paragraphs>40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Calibri Light</vt:lpstr>
      <vt:lpstr>Mangal</vt:lpstr>
      <vt:lpstr>Arial</vt:lpstr>
      <vt:lpstr>Office Theme</vt:lpstr>
      <vt:lpstr>Native Components in Swift</vt:lpstr>
      <vt:lpstr>Swift is nice  Reusable components are nicer  Building without GUI is nicest</vt:lpstr>
      <vt:lpstr>Xcode 9</vt:lpstr>
      <vt:lpstr>react-native-swift</vt:lpstr>
      <vt:lpstr>Getting Started</vt:lpstr>
      <vt:lpstr>Better Development</vt:lpstr>
      <vt:lpstr>Applying to an App</vt:lpstr>
      <vt:lpstr>Why This Works</vt:lpstr>
      <vt:lpstr>Xcode 9</vt:lpstr>
      <vt:lpstr>But…</vt:lpstr>
      <vt:lpstr>So…</vt:lpstr>
      <vt:lpstr>Which…</vt:lpstr>
      <vt:lpstr>So what’s next?</vt:lpstr>
      <vt:lpstr>Thank You!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Native Components in Swift</dc:title>
  <dc:creator>ray deck</dc:creator>
  <cp:lastModifiedBy>ray deck</cp:lastModifiedBy>
  <cp:revision>33</cp:revision>
  <cp:lastPrinted>2017-11-13T20:43:04Z</cp:lastPrinted>
  <dcterms:created xsi:type="dcterms:W3CDTF">2017-11-07T23:43:10Z</dcterms:created>
  <dcterms:modified xsi:type="dcterms:W3CDTF">2017-11-13T21:02:55Z</dcterms:modified>
</cp:coreProperties>
</file>

<file path=docProps/thumbnail.jpeg>
</file>